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7010400" cy="92964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9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DBC23-7838-43E0-B79E-A3E3AE8EC51B}" type="datetimeFigureOut">
              <a:rPr lang="es-ES" smtClean="0"/>
              <a:pPr/>
              <a:t>25/09/2023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0100D-EC20-4624-A301-64F88DDAD685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DBC23-7838-43E0-B79E-A3E3AE8EC51B}" type="datetimeFigureOut">
              <a:rPr lang="es-ES" smtClean="0"/>
              <a:pPr/>
              <a:t>25/09/2023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0100D-EC20-4624-A301-64F88DDAD685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DBC23-7838-43E0-B79E-A3E3AE8EC51B}" type="datetimeFigureOut">
              <a:rPr lang="es-ES" smtClean="0"/>
              <a:pPr/>
              <a:t>25/09/2023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0100D-EC20-4624-A301-64F88DDAD685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DBC23-7838-43E0-B79E-A3E3AE8EC51B}" type="datetimeFigureOut">
              <a:rPr lang="es-ES" smtClean="0"/>
              <a:pPr/>
              <a:t>25/09/2023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0100D-EC20-4624-A301-64F88DDAD685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DBC23-7838-43E0-B79E-A3E3AE8EC51B}" type="datetimeFigureOut">
              <a:rPr lang="es-ES" smtClean="0"/>
              <a:pPr/>
              <a:t>25/09/2023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0100D-EC20-4624-A301-64F88DDAD685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DBC23-7838-43E0-B79E-A3E3AE8EC51B}" type="datetimeFigureOut">
              <a:rPr lang="es-ES" smtClean="0"/>
              <a:pPr/>
              <a:t>25/09/2023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0100D-EC20-4624-A301-64F88DDAD685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DBC23-7838-43E0-B79E-A3E3AE8EC51B}" type="datetimeFigureOut">
              <a:rPr lang="es-ES" smtClean="0"/>
              <a:pPr/>
              <a:t>25/09/2023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0100D-EC20-4624-A301-64F88DDAD685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DBC23-7838-43E0-B79E-A3E3AE8EC51B}" type="datetimeFigureOut">
              <a:rPr lang="es-ES" smtClean="0"/>
              <a:pPr/>
              <a:t>25/09/2023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0100D-EC20-4624-A301-64F88DDAD685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DBC23-7838-43E0-B79E-A3E3AE8EC51B}" type="datetimeFigureOut">
              <a:rPr lang="es-ES" smtClean="0"/>
              <a:pPr/>
              <a:t>25/09/2023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0100D-EC20-4624-A301-64F88DDAD685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DBC23-7838-43E0-B79E-A3E3AE8EC51B}" type="datetimeFigureOut">
              <a:rPr lang="es-ES" smtClean="0"/>
              <a:pPr/>
              <a:t>25/09/2023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0100D-EC20-4624-A301-64F88DDAD685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DBC23-7838-43E0-B79E-A3E3AE8EC51B}" type="datetimeFigureOut">
              <a:rPr lang="es-ES" smtClean="0"/>
              <a:pPr/>
              <a:t>25/09/2023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0100D-EC20-4624-A301-64F88DDAD685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8DBC23-7838-43E0-B79E-A3E3AE8EC51B}" type="datetimeFigureOut">
              <a:rPr lang="es-ES" smtClean="0"/>
              <a:pPr/>
              <a:t>25/09/2023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C0100D-EC20-4624-A301-64F88DDAD685}" type="slidenum">
              <a:rPr lang="es-ES" smtClean="0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785918" y="285728"/>
            <a:ext cx="6143668" cy="1470025"/>
          </a:xfrm>
        </p:spPr>
        <p:txBody>
          <a:bodyPr>
            <a:noAutofit/>
          </a:bodyPr>
          <a:lstStyle/>
          <a:p>
            <a:r>
              <a:rPr lang="es-ES" sz="2800" dirty="0">
                <a:solidFill>
                  <a:srgbClr val="FF0000"/>
                </a:solidFill>
                <a:latin typeface="Britannic Bold" pitchFamily="34" charset="0"/>
              </a:rPr>
              <a:t>REQUISITOS PARA INSCRIBIR </a:t>
            </a:r>
            <a:br>
              <a:rPr lang="es-ES" sz="2800" dirty="0">
                <a:solidFill>
                  <a:srgbClr val="FF0000"/>
                </a:solidFill>
                <a:latin typeface="Britannic Bold" pitchFamily="34" charset="0"/>
              </a:rPr>
            </a:br>
            <a:r>
              <a:rPr lang="es-ES" sz="2800" dirty="0">
                <a:solidFill>
                  <a:srgbClr val="FF0000"/>
                </a:solidFill>
                <a:latin typeface="Britannic Bold" pitchFamily="34" charset="0"/>
              </a:rPr>
              <a:t>SERVICIO COMUNITARIO ESTUDIANTES DEL III SEMESTRE</a:t>
            </a:r>
            <a:br>
              <a:rPr lang="es-ES" sz="2800" dirty="0">
                <a:solidFill>
                  <a:srgbClr val="FF0000"/>
                </a:solidFill>
                <a:latin typeface="Britannic Bold" pitchFamily="34" charset="0"/>
              </a:rPr>
            </a:br>
            <a:r>
              <a:rPr lang="es-ES" sz="2800" dirty="0">
                <a:solidFill>
                  <a:srgbClr val="FF0000"/>
                </a:solidFill>
                <a:latin typeface="Britannic Bold" pitchFamily="34" charset="0"/>
              </a:rPr>
              <a:t>(TALLER DE INDUCCIÓN)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71472" y="2214554"/>
            <a:ext cx="7786742" cy="4071966"/>
          </a:xfrm>
        </p:spPr>
        <p:txBody>
          <a:bodyPr>
            <a:normAutofit fontScale="92500" lnSpcReduction="10000"/>
          </a:bodyPr>
          <a:lstStyle/>
          <a:p>
            <a:pPr algn="l">
              <a:spcBef>
                <a:spcPts val="0"/>
              </a:spcBef>
              <a:buFont typeface="Arial" charset="0"/>
              <a:buChar char="•"/>
            </a:pPr>
            <a:r>
              <a:rPr lang="es-ES" sz="2600" dirty="0">
                <a:solidFill>
                  <a:schemeClr val="tx1"/>
                </a:solidFill>
              </a:rPr>
              <a:t>Planilla de Inscripción de Servicio Comunitario por cada Estudiante (DESCARGARLA DEL BLOG) </a:t>
            </a:r>
          </a:p>
          <a:p>
            <a:pPr algn="l">
              <a:spcBef>
                <a:spcPts val="0"/>
              </a:spcBef>
            </a:pPr>
            <a:r>
              <a:rPr lang="es-ES" sz="2600" dirty="0">
                <a:solidFill>
                  <a:schemeClr val="tx1"/>
                </a:solidFill>
              </a:rPr>
              <a:t>del Blog: sucreserviciocomunitario.blogspot.com</a:t>
            </a:r>
          </a:p>
          <a:p>
            <a:pPr algn="l">
              <a:spcBef>
                <a:spcPts val="0"/>
              </a:spcBef>
              <a:buFont typeface="Arial" charset="0"/>
              <a:buChar char="•"/>
            </a:pPr>
            <a:r>
              <a:rPr lang="es-ES" sz="2600" dirty="0">
                <a:solidFill>
                  <a:schemeClr val="tx1"/>
                </a:solidFill>
              </a:rPr>
              <a:t>Copia de la Cédula de Identidad.</a:t>
            </a:r>
          </a:p>
          <a:p>
            <a:pPr algn="l">
              <a:spcBef>
                <a:spcPts val="0"/>
              </a:spcBef>
              <a:buFont typeface="Arial" charset="0"/>
              <a:buChar char="•"/>
            </a:pPr>
            <a:r>
              <a:rPr lang="es-ES" sz="2600" dirty="0">
                <a:solidFill>
                  <a:schemeClr val="tx1"/>
                </a:solidFill>
              </a:rPr>
              <a:t>Copia de la Carga Académica del Semestre en curso. (Es el Horario del sistema)</a:t>
            </a:r>
          </a:p>
          <a:p>
            <a:pPr algn="l">
              <a:spcBef>
                <a:spcPts val="0"/>
              </a:spcBef>
              <a:buFont typeface="Arial" charset="0"/>
              <a:buChar char="•"/>
            </a:pPr>
            <a:r>
              <a:rPr lang="es-ES" sz="2600" dirty="0">
                <a:solidFill>
                  <a:schemeClr val="tx1"/>
                </a:solidFill>
              </a:rPr>
              <a:t>Solvencia Administrativa Semestre en curso. (Se solicita en la Caja)</a:t>
            </a:r>
          </a:p>
          <a:p>
            <a:pPr algn="l">
              <a:spcBef>
                <a:spcPts val="0"/>
              </a:spcBef>
              <a:buFont typeface="Arial" charset="0"/>
              <a:buChar char="•"/>
            </a:pPr>
            <a:r>
              <a:rPr lang="es-ES" sz="2600" dirty="0">
                <a:solidFill>
                  <a:schemeClr val="tx1"/>
                </a:solidFill>
              </a:rPr>
              <a:t>Una (1)  Fotografía Tamaño Carnet.</a:t>
            </a:r>
          </a:p>
          <a:p>
            <a:pPr algn="l">
              <a:spcBef>
                <a:spcPts val="0"/>
              </a:spcBef>
              <a:buFont typeface="Arial" charset="0"/>
              <a:buChar char="•"/>
            </a:pPr>
            <a:r>
              <a:rPr lang="es-ES" sz="2600" dirty="0">
                <a:solidFill>
                  <a:schemeClr val="tx1"/>
                </a:solidFill>
              </a:rPr>
              <a:t>Una (1) </a:t>
            </a:r>
            <a:r>
              <a:rPr lang="es-ES" sz="2600">
                <a:solidFill>
                  <a:schemeClr val="tx1"/>
                </a:solidFill>
              </a:rPr>
              <a:t>carpeta amarilla </a:t>
            </a:r>
            <a:r>
              <a:rPr lang="es-ES" sz="2600" dirty="0">
                <a:solidFill>
                  <a:schemeClr val="tx1"/>
                </a:solidFill>
              </a:rPr>
              <a:t>tamaño carta con gancho.</a:t>
            </a:r>
          </a:p>
          <a:p>
            <a:pPr algn="l">
              <a:spcBef>
                <a:spcPts val="0"/>
              </a:spcBef>
              <a:buFont typeface="Arial" charset="0"/>
              <a:buChar char="•"/>
            </a:pPr>
            <a:r>
              <a:rPr lang="es-ES" sz="2600" dirty="0">
                <a:solidFill>
                  <a:schemeClr val="tx1"/>
                </a:solidFill>
              </a:rPr>
              <a:t>Acta de Compromiso (Sólo para los que van hacer paralelo)</a:t>
            </a:r>
            <a:endParaRPr lang="es-ES" sz="1400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214290"/>
            <a:ext cx="1071570" cy="977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CuadroTexto"/>
          <p:cNvSpPr txBox="1"/>
          <p:nvPr/>
        </p:nvSpPr>
        <p:spPr>
          <a:xfrm>
            <a:off x="5500694" y="6417254"/>
            <a:ext cx="3500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Área de Servicio Comunitario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110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Britannic Bold</vt:lpstr>
      <vt:lpstr>Calibri</vt:lpstr>
      <vt:lpstr>Tema de Office</vt:lpstr>
      <vt:lpstr>REQUISITOS PARA INSCRIBIR  SERVICIO COMUNITARIO ESTUDIANTES DEL III SEMESTRE (TALLER DE INDUCCIÓN)</vt:lpstr>
    </vt:vector>
  </TitlesOfParts>
  <Company>UTS MERIDA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Aviso Urgente</dc:title>
  <dc:creator>ABRICEÑO</dc:creator>
  <cp:lastModifiedBy>LUIS DAVILA</cp:lastModifiedBy>
  <cp:revision>35</cp:revision>
  <dcterms:created xsi:type="dcterms:W3CDTF">2015-11-30T20:19:38Z</dcterms:created>
  <dcterms:modified xsi:type="dcterms:W3CDTF">2023-09-25T13:00:50Z</dcterms:modified>
</cp:coreProperties>
</file>